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1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18230-B078-4C58-B988-5307AA01C0E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Памятка для родителей </a:t>
            </a:r>
            <a:r>
              <a:rPr lang="ru-RU" sz="6000" i="1" dirty="0" smtClean="0"/>
              <a:t>«Внимание! Тонкий лед!»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500702"/>
            <a:ext cx="7854696" cy="928694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1026" name="Picture 2" descr="C:\Users\Lubasha\Desktop\15852_html_7a2f11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401619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Lubasha\Desktop\1515994940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500306"/>
            <a:ext cx="296022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ubasha\Desktop\jaj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623"/>
            <a:ext cx="9144000" cy="6468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752600"/>
          </a:xfrm>
        </p:spPr>
        <p:txBody>
          <a:bodyPr/>
          <a:lstStyle/>
          <a:p>
            <a:pPr algn="ctr"/>
            <a:r>
              <a:rPr lang="ru-RU" i="1" dirty="0" smtClean="0"/>
              <a:t>Взрослые, не будьте равнодушными, пресекайте попытки выхода детей на лёд и сами воздержитесь от таких прогулок. Беспечность может обернуться трагедией!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Lubasha\Desktop\0003-003-V-dni-shkolnykh-kanikul-deti-nakhodjatsja-vne-sten-shkoly-poseschaj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6572296" cy="442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Правила поведения на льду: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854696" cy="175260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i="1" dirty="0" smtClean="0"/>
              <a:t>Ни в коем случае нельзя выходить на лед в темное время суток и при плохой видимости (туман, снегопад, дождь).</a:t>
            </a:r>
          </a:p>
          <a:p>
            <a:pPr lvl="0" algn="ctr"/>
            <a:r>
              <a:rPr lang="ru-RU" i="1" dirty="0" smtClean="0"/>
              <a:t>Нельзя проверять прочность льда ударом ноги. 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3074" name="Picture 2" descr="C:\Users\Lubasha\Desktop\324209_siz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143248"/>
            <a:ext cx="605645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При вынужденном переходе водоема безопаснее всего придерживаться проторенных троп или идти по уже проложенной лыжне. </a:t>
            </a:r>
          </a:p>
          <a:p>
            <a:pPr algn="ctr"/>
            <a:r>
              <a:rPr lang="ru-RU" i="1" dirty="0" smtClean="0"/>
              <a:t>Замерзшую реку (озеро) лучше перейти на лыжах.</a:t>
            </a:r>
            <a:endParaRPr lang="ru-RU" dirty="0"/>
          </a:p>
        </p:txBody>
      </p:sp>
      <p:pic>
        <p:nvPicPr>
          <p:cNvPr id="4098" name="Picture 2" descr="C:\Users\Lubasha\Desktop\0011-011-Mery-bezopasnosti-i-pravila-povedenija-na-l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357430"/>
            <a:ext cx="6960521" cy="4229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854696" cy="1752600"/>
          </a:xfrm>
        </p:spPr>
        <p:txBody>
          <a:bodyPr/>
          <a:lstStyle/>
          <a:p>
            <a:pPr algn="ctr"/>
            <a:r>
              <a:rPr lang="ru-RU" i="1" dirty="0" smtClean="0"/>
              <a:t>На замерзший водоем необходимо брать с собой прочный шнур длинной 20-25 метров с большой глухой петлей на конце и грузом. </a:t>
            </a:r>
            <a:endParaRPr lang="ru-RU" dirty="0"/>
          </a:p>
        </p:txBody>
      </p:sp>
      <p:pic>
        <p:nvPicPr>
          <p:cNvPr id="5122" name="Picture 2" descr="C:\Users\Lubasha\Desktop\hello_html_m46b94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094" y="2143116"/>
            <a:ext cx="729724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7854696" cy="1752600"/>
          </a:xfrm>
        </p:spPr>
        <p:txBody>
          <a:bodyPr/>
          <a:lstStyle/>
          <a:p>
            <a:pPr lvl="0" algn="ctr"/>
            <a:r>
              <a:rPr lang="ru-RU" b="1" i="1" dirty="0" smtClean="0"/>
              <a:t>Убедительная просьба родителям: не отпускайте детей на лед (на рыбалку, катание на лыжах и коньках) без присмотра.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6146" name="Picture 2" descr="C:\Users\Lubasha\Desktop\1516174044_bezopas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3258548" cy="2571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Lubasha\Desktop\tonkiy_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333" y="3000372"/>
            <a:ext cx="5250163" cy="353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851648" cy="12715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effectLst/>
              </a:rPr>
              <a:t>Что делать, если вы провалились в холодную воду: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7854696" cy="4357718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Не паникуйте, не делайте резких движений, стабилизируйте дыхание.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Попытайтесь осторожно налечь на край льда и забросить одну, а потом и другую ногу на лед.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Если лед выдержал, перекатываясь, медленно ползите к берегу.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Ползите в ту сторону – откуда пришли, ведь лед здесь уже проверен на прочность.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ubasha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29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Время безопасного пребывания человека в воде: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7854696" cy="3857652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24°С время безопасного пребывания 7-9-часов,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5-15°С – от 3,5 часов до 4,5 часов;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Температура воды 2-3°С оказывается смертельной для человека через 10-15 мин;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минус 2°С – смерть может наступить через 5-8 мин.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283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Памятка для родителей «Внимание! Тонкий лед!» </vt:lpstr>
      <vt:lpstr>Слайд 2</vt:lpstr>
      <vt:lpstr>Правила поведения на льду: </vt:lpstr>
      <vt:lpstr>Слайд 4</vt:lpstr>
      <vt:lpstr>Слайд 5</vt:lpstr>
      <vt:lpstr>Слайд 6</vt:lpstr>
      <vt:lpstr>Что делать, если вы провалились в холодную воду: </vt:lpstr>
      <vt:lpstr>Слайд 8</vt:lpstr>
      <vt:lpstr>Время безопасного пребывания человека в воде: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«Внимание! Тонкий лед!» </dc:title>
  <dc:creator>Lubasha</dc:creator>
  <cp:lastModifiedBy>Пользователь</cp:lastModifiedBy>
  <cp:revision>9</cp:revision>
  <dcterms:created xsi:type="dcterms:W3CDTF">2018-11-03T08:14:18Z</dcterms:created>
  <dcterms:modified xsi:type="dcterms:W3CDTF">2019-10-28T01:46:22Z</dcterms:modified>
</cp:coreProperties>
</file>